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igs" ContentType="application/vnd.openxmlformats-package.digital-signature-origin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package/2006/relationships/digital-signature/origin" Target="_xmlsignatures/origin.sigs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1" r:id="rId2"/>
    <p:sldId id="256" r:id="rId3"/>
    <p:sldId id="260" r:id="rId4"/>
    <p:sldId id="259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http://www.ptcuser.org/rugs/U53/images/Logos/ProUser/logo_color_jpg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C2F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 descr="http://www.ptcuser.org/rugs/U53/images/Logos/ProUser/logo_color_jpg.jpg"/>
          <p:cNvPicPr>
            <a:picLocks noChangeAspect="1" noChangeArrowheads="1"/>
          </p:cNvPicPr>
          <p:nvPr userDrawn="1"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8100" y="49824"/>
            <a:ext cx="2229108" cy="58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648200" y="762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Registration Data Fall 2015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74F6-3017-4666-929D-4510878F69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793F-502F-49AD-A433-80A0AC997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file:///C:\Users\mbohannon\SharePoint\Pro-Users%20of%20the%20Carolinas%20Te%20-%20Eve\2015-11-12%20TE%20Conn\2015_Fall_Event_Registration_Data.xlsm!Charts!R1C13:R37C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ohannon\SharePoint\Pro-Users%20of%20the%20Carolinas%20Te%20-%20Eve\2015-11-12%20TE%20Conn\2015_Fall_Event_Registration_Data.xlsm!Charts!%5b2015_Fall_Event_Registration_Data.xlsm%5dCharts%20Chart%20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ohannon\SharePoint\Pro-Users%20of%20the%20Carolinas%20Te%20-%20Eve\2015-11-12%20TE%20Conn\2015_Fall_Event_Registration_Data.xlsm!Charts!%5b2015_Fall_Event_Registration_Data.xlsm%5dCharts%20Chart%207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ohannon\SharePoint\Pro-Users%20of%20the%20Carolinas%20Te%20-%20Eve\2015-11-12%20TE%20Conn\2015_Fall_Event_Registration_Data.xlsm!Charts!%5b2015_Fall_Event_Registration_Data.xlsm%5dCharts%20Chart%20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ohannon\SharePoint\Pro-Users%20of%20the%20Carolinas%20Te%20-%20Eve\2015-11-12%20TE%20Conn\2015_Fall_Event_Registration_Data.xlsm!Charts!%5b2015_Fall_Event_Registration_Data.xlsm%5dCharts%20Chart%20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ohannon\SharePoint\Pro-Users%20of%20the%20Carolinas%20Te%20-%20Eve\2015-11-12%20TE%20Conn\2015_Fall_Event_Registration_Data.xlsm!Charts!%5b2015_Fall_Event_Registration_Data.xlsm%5dCharts%20Chart%205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72" y="862012"/>
            <a:ext cx="8388928" cy="576738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92802"/>
              </p:ext>
            </p:extLst>
          </p:nvPr>
        </p:nvGraphicFramePr>
        <p:xfrm>
          <a:off x="533400" y="919178"/>
          <a:ext cx="1828800" cy="564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Macro-Enabled Worksheet" r:id="rId4" imgW="2286000" imgH="7058205" progId="Excel.SheetMacroEnabled.12">
                  <p:link updateAutomatic="1"/>
                </p:oleObj>
              </mc:Choice>
              <mc:Fallback>
                <p:oleObj name="Macro-Enabled Worksheet" r:id="rId4" imgW="2286000" imgH="7058205" progId="Excel.SheetMacroEnabled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9178"/>
                        <a:ext cx="1828800" cy="564744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B2B2B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97440"/>
              </p:ext>
            </p:extLst>
          </p:nvPr>
        </p:nvGraphicFramePr>
        <p:xfrm>
          <a:off x="528638" y="1003300"/>
          <a:ext cx="8316912" cy="545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Macro-Enabled Worksheet" r:id="rId3" imgW="5819760" imgH="3819705" progId="Excel.SheetMacroEnabled.12">
                  <p:link updateAutomatic="1"/>
                </p:oleObj>
              </mc:Choice>
              <mc:Fallback>
                <p:oleObj name="Macro-Enabled Worksheet" r:id="rId3" imgW="5819760" imgH="3819705" progId="Excel.SheetMacroEnabled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003300"/>
                        <a:ext cx="8316912" cy="545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680417"/>
              </p:ext>
            </p:extLst>
          </p:nvPr>
        </p:nvGraphicFramePr>
        <p:xfrm>
          <a:off x="652463" y="849313"/>
          <a:ext cx="7870825" cy="592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Macro-Enabled Worksheet" r:id="rId3" imgW="6667560" imgH="5019855" progId="Excel.SheetMacroEnabled.12">
                  <p:link updateAutomatic="1"/>
                </p:oleObj>
              </mc:Choice>
              <mc:Fallback>
                <p:oleObj name="Macro-Enabled Worksheet" r:id="rId3" imgW="6667560" imgH="5019855" progId="Excel.SheetMacroEnabled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849313"/>
                        <a:ext cx="7870825" cy="592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024272"/>
              </p:ext>
            </p:extLst>
          </p:nvPr>
        </p:nvGraphicFramePr>
        <p:xfrm>
          <a:off x="773113" y="849313"/>
          <a:ext cx="7607300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Macro-Enabled Worksheet" r:id="rId3" imgW="6715080" imgH="5124450" progId="Excel.SheetMacroEnabled.12">
                  <p:link updateAutomatic="1"/>
                </p:oleObj>
              </mc:Choice>
              <mc:Fallback>
                <p:oleObj name="Macro-Enabled Worksheet" r:id="rId3" imgW="6715080" imgH="5124450" progId="Excel.SheetMacroEnabled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849313"/>
                        <a:ext cx="7607300" cy="580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02891"/>
              </p:ext>
            </p:extLst>
          </p:nvPr>
        </p:nvGraphicFramePr>
        <p:xfrm>
          <a:off x="447675" y="850900"/>
          <a:ext cx="8369300" cy="523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Macro-Enabled Worksheet" r:id="rId3" imgW="5867280" imgH="3667305" progId="Excel.SheetMacroEnabled.12">
                  <p:link updateAutomatic="1"/>
                </p:oleObj>
              </mc:Choice>
              <mc:Fallback>
                <p:oleObj name="Macro-Enabled Worksheet" r:id="rId3" imgW="5867280" imgH="3667305" progId="Excel.SheetMacroEnabled.12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850900"/>
                        <a:ext cx="8369300" cy="523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87470"/>
              </p:ext>
            </p:extLst>
          </p:nvPr>
        </p:nvGraphicFramePr>
        <p:xfrm>
          <a:off x="311150" y="1087438"/>
          <a:ext cx="8602663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Macro-Enabled Worksheet" r:id="rId3" imgW="5962680" imgH="3619500" progId="Excel.SheetMacroEnabled.12">
                  <p:link updateAutomatic="1"/>
                </p:oleObj>
              </mc:Choice>
              <mc:Fallback>
                <p:oleObj name="Macro-Enabled Worksheet" r:id="rId3" imgW="5962680" imgH="3619500" progId="Excel.SheetMacroEnabled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087438"/>
                        <a:ext cx="8602663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50+SgUfwE89J8y9vf7ga1VGi7h4=</DigestValue>
    </Reference>
    <Reference URI="#idOfficeObject" Type="http://www.w3.org/2000/09/xmldsig#Object">
      <DigestMethod Algorithm="http://www.w3.org/2000/09/xmldsig#sha1"/>
      <DigestValue>qiAR73RJYbFhMEalU3yLVvhRibE=</DigestValue>
    </Reference>
    <Reference URI="#idSignedProperties" Type="http://uri.etsi.org/01903#SignedProperties">
      <Transforms>
        <Transform Algorithm="http://www.w3.org/TR/2001/REC-xml-c14n-20010315"/>
      </Transforms>
      <DigestMethod Algorithm="http://www.w3.org/2000/09/xmldsig#sha1"/>
      <DigestValue>IoWH5P/PSJtYja/aEm42lgeEWzk=</DigestValue>
    </Reference>
  </SignedInfo>
  <SignatureValue>hdyRPPcHZvC+FUh86ppOvsS6FtlTV+PPAQFccWwib1BVjdsAor08Uy0A8Q3t+Zmatq5fMDlE3Zbz
/9PZOzmJv1Up/+kw87eeh+nLnyYAzbQuZDXP3RkIqixbIVVEaIWnBtz51xPjVdF3gyJNLslp5lxc
Nm7s0Kmu8WQG1ZLhkNmMG3vUfE0m6x0+XEW9vdPjju4lF86G8yQfckp4lkrkV/6fGmFuigG9/83Z
9TflSKYSCmP9rk477rI8pRkkh8+RXByycviHDPEmi65m+2V+65+EXlgraB1On/opX6x71kI0EQ2/
SBr5Y7rsliTZwm37lXaza5JPkTkDNtIgZYYCgQ==</SignatureValue>
  <KeyInfo>
    <X509Data>
      <X509Certificate>MIIFMjCCBBqgAwIBAgIRAJqbEzdTebz8SWWHPFYgIHswDQYJKoZIhvcNAQELBQAwgZsxCzAJBgNV
BAYTAkdCMRswGQYDVQQIExJHcmVhdGVyIE1hbmNoZXN0ZXIxEDAOBgNVBAcTB1NhbGZvcmQxGjAY
BgNVBAoTEUNPTU9ETyBDQSBMaW1pdGVkMUEwPwYDVQQDEzhDT01PRE8gU0hBLTI1NiBDbGllbnQg
QXV0aGVudGljYXRpb24gYW5kIFNlY3VyZSBFbWFpbCBDQTAeFw0xNTA3MDIwMDAwMDBaFw0xNjA3
MDEyMzU5NTlaMCkxJzAlBgkqhkiG9w0BCQEWGGdhdmluLnJ1bWJsZUBzb2xpZHBlLmNvbTCCASIw
DQYJKoZIhvcNAQEBBQADggEPADCCAQoCggEBAIxGHvSFNk0ygeLJtrc6BLGYK9RrTwIr1hZhyRO1
gU++qv5w6BD6pKVX+aOBY7HkzNxErYjzhEEd1XVHZQ313nS31BcxLKt/Fk2TOB/JrEiNN/e7XBZP
kkWJcpLmYwZei4XqRQazDgmsh4dhhREF+OK0NuqSQhziB+pouxXAtae0ezy745nxi8rD9bkA0rpP
tdm2RzLGXF1Lo0Gq4dWj+WWfkxNUg9TJcTt9CHmOSGVeiZXx/JmCRH1Y/OnNACKNCTdDtkt7p5Ds
8eqlIKGBSqdQImnu+tlcjzwoCJ29+WU5NPzSdD4jk41j+fW5T4ki8UL8I8iTuHOd42NgVaKhe+kC
AwEAAaOCAeAwggHcMB8GA1UdIwQYMBaAFJJha4LhoqCqT+xn8cKj97SAAMHsMB0GA1UdDgQWBBQx
MdIsfiXjYJLqLCCNd3fHtzcz/TAOBgNVHQ8BAf8EBAMCBaAwDAYDVR0TAQH/BAIwADAdBgNVHSUE
FjAUBggrBgEFBQcDBAYIKwYBBQUHAwIwRgYDVR0gBD8wPTA7BgwrBgEEAbIxAQIBAwUwKzApBggr
BgEFBQcCARYdaHR0cHM6Ly9zZWN1cmUuY29tb2RvLm5ldC9DUFMwXQYDVR0fBFYwVDBSoFCgToZM
aHR0cDovL2NybC5jb21vZG9jYS5jb20vQ09NT0RPU0hBMjU2Q2xpZW50QXV0aGVudGljYXRpb25h
bmRTZWN1cmVFbWFpbENBLmNybDCBkAYIKwYBBQUHAQEEgYMwgYAwWAYIKwYBBQUHMAKGTGh0dHA6
Ly9jcnQuY29tb2RvY2EuY29tL0NPTU9ET1NIQTI1NkNsaWVudEF1dGhlbnRpY2F0aW9uYW5kU2Vj
dXJlRW1haWxDQS5jcnQwJAYIKwYBBQUHMAGGGGh0dHA6Ly9vY3NwLmNvbW9kb2NhLmNvbTAjBgNV
HREEHDAagRhnYXZpbi5ydW1ibGVAc29saWRwZS5jb20wDQYJKoZIhvcNAQELBQADggEBABJyvu20
NJhYdv7aAcHAnFTeyt63Lpempz8ui6Sc8tpZ17XLJPldvdGypvFZsG16YjdPRRfbX1DEJT+fAAh1
YPK8yUvuT3fubJmZHuY8bMeCebXSnHYUnBu8XDUxiTs9IuxtNWkm5WdqzVulh33vjToEcCG6J3qh
DISR3oJW+W6GSaEdnZsaOFJ8I1oRYrHXGJyRefEDQxKRlIIFSXUC0BrsY6sGFSFJTtJn8mAiIjZt
brnNW/9dL0ezMMtLBhm7k7o9sk9JIFUshzoY4v1Qmx8MlItByeorWAAuA2p2qgvid3QEdIoHWnde
J5DzMvkTLEjfP6nDnQKJZGS3N0pQj78=</X509Certificate>
    </X509Data>
  </KeyInfo>
  <Object xmlns:mdssi="http://schemas.openxmlformats.org/package/2006/digital-signature" Id="idPackageObject">
    <Manifest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theme/theme1.xml?ContentType=application/vnd.openxmlformats-officedocument.theme+xml">
        <DigestMethod Algorithm="http://www.w3.org/2000/09/xmldsig#sha1"/>
        <DigestValue>nzYjJtjcBQq27vfxczUJS9BtpH4=</DigestValue>
      </Reference>
      <Reference URI="/ppt/drawings/vmlDrawing2.vml?ContentType=application/vnd.openxmlformats-officedocument.vmlDrawing">
        <DigestMethod Algorithm="http://www.w3.org/2000/09/xmldsig#sha1"/>
        <DigestValue>viQXK54F4dItD+SFPchbrLNBVa4=</DigestValue>
      </Reference>
      <Reference URI="/ppt/media/image6.emf?ContentType=image/x-emf">
        <DigestMethod Algorithm="http://www.w3.org/2000/09/xmldsig#sha1"/>
        <DigestValue>b8P914UEJGgS2xj2bH2h0ZrCmL8=</DigestValue>
      </Reference>
      <Reference URI="/ppt/drawings/vmlDrawing4.vml?ContentType=application/vnd.openxmlformats-officedocument.vmlDrawing">
        <DigestMethod Algorithm="http://www.w3.org/2000/09/xmldsig#sha1"/>
        <DigestValue>jxPeTbnjR/7QuF2xckv1s7UtBLM=</DigestValue>
      </Reference>
      <Reference URI="/ppt/slideLayouts/slideLayout4.xml?ContentType=application/vnd.openxmlformats-officedocument.presentationml.slideLayout+xml">
        <DigestMethod Algorithm="http://www.w3.org/2000/09/xmldsig#sha1"/>
        <DigestValue>6AFoa7rQRPY9Dr2sHW2OCNGS1S4=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wBpwQOo6y37kYPVAmpKR7YEglko=</DigestValue>
      </Reference>
      <Reference URI="/ppt/slideLayouts/slideLayout6.xml?ContentType=application/vnd.openxmlformats-officedocument.presentationml.slideLayout+xml">
        <DigestMethod Algorithm="http://www.w3.org/2000/09/xmldsig#sha1"/>
        <DigestValue>LZxru5AB5ZQ2rG6jFfcKsXwi6X4=</DigestValue>
      </Reference>
      <Reference URI="/ppt/viewProps.xml?ContentType=application/vnd.openxmlformats-officedocument.presentationml.viewProps+xml">
        <DigestMethod Algorithm="http://www.w3.org/2000/09/xmldsig#sha1"/>
        <DigestValue>zeTAhzwVrafMgTKo6hFBYVKVBNE=</DigestValue>
      </Reference>
      <Reference URI="/ppt/slideLayouts/slideLayout8.xml?ContentType=application/vnd.openxmlformats-officedocument.presentationml.slideLayout+xml">
        <DigestMethod Algorithm="http://www.w3.org/2000/09/xmldsig#sha1"/>
        <DigestValue>nEOZBleFHF/KVJ9rELDgMp1QCRQ=</DigestValue>
      </Reference>
      <Reference URI="/ppt/slideLayouts/slideLayout9.xml?ContentType=application/vnd.openxmlformats-officedocument.presentationml.slideLayout+xml">
        <DigestMethod Algorithm="http://www.w3.org/2000/09/xmldsig#sha1"/>
        <DigestValue>41otbRn+7ECO3ZauE5Dbb/Jl76M=</DigestValue>
      </Reference>
      <Reference URI="/ppt/media/image5.emf?ContentType=image/x-emf">
        <DigestMethod Algorithm="http://www.w3.org/2000/09/xmldsig#sha1"/>
        <DigestValue>2Daj3vQcjm4RrnB3aY3ZTMkI4zU=</DigestValue>
      </Reference>
      <Reference URI="/ppt/drawings/vmlDrawing3.vml?ContentType=application/vnd.openxmlformats-officedocument.vmlDrawing">
        <DigestMethod Algorithm="http://www.w3.org/2000/09/xmldsig#sha1"/>
        <DigestValue>3Mqb0cXMdme4F4SlQMmKXdHoX/E=</DigestValue>
      </Reference>
      <Reference URI="/ppt/media/image4.emf?ContentType=image/x-emf">
        <DigestMethod Algorithm="http://www.w3.org/2000/09/xmldsig#sha1"/>
        <DigestValue>605nhHlKVqvx4307asTvloIrKyw=</DigestValue>
      </Reference>
      <Reference URI="/ppt/presProps.xml?ContentType=application/vnd.openxmlformats-officedocument.presentationml.presProps+xml">
        <DigestMethod Algorithm="http://www.w3.org/2000/09/xmldsig#sha1"/>
        <DigestValue>fUmB/XQkKea4zJkIlXWsDufbUZQ=</DigestValue>
      </Reference>
      <Reference URI="/ppt/media/image3.png?ContentType=image/png">
        <DigestMethod Algorithm="http://www.w3.org/2000/09/xmldsig#sha1"/>
        <DigestValue>QptLj1nrgG/aOIjg6/jbRx1uBuY=</DigestValue>
      </Reference>
      <Reference URI="/ppt/media/image8.emf?ContentType=image/x-emf">
        <DigestMethod Algorithm="http://www.w3.org/2000/09/xmldsig#sha1"/>
        <DigestValue>qbk1N6q7hHtEX0IOk3L43m8FBdA=</DigestValue>
      </Reference>
      <Reference URI="/ppt/media/image2.emf?ContentType=image/x-emf">
        <DigestMethod Algorithm="http://www.w3.org/2000/09/xmldsig#sha1"/>
        <DigestValue>g3S82UrH7GAMPv0/kkVAg5/VXRM=</DigestValue>
      </Reference>
      <Reference URI="/ppt/drawings/vmlDrawing1.vml?ContentType=application/vnd.openxmlformats-officedocument.vmlDrawing">
        <DigestMethod Algorithm="http://www.w3.org/2000/09/xmldsig#sha1"/>
        <DigestValue>YRjSygv2nw6x1mvuuv6WeNWZZyA=</DigestValue>
      </Reference>
      <Reference URI="/ppt/media/image1.jpeg?ContentType=image/jpeg">
        <DigestMethod Algorithm="http://www.w3.org/2000/09/xmldsig#sha1"/>
        <DigestValue>oCuPOhPqkLf6GVmKyoSU8/0Geso=</DigestValue>
      </Reference>
      <Reference URI="/ppt/drawings/vmlDrawing6.vml?ContentType=application/vnd.openxmlformats-officedocument.vmlDrawing">
        <DigestMethod Algorithm="http://www.w3.org/2000/09/xmldsig#sha1"/>
        <DigestValue>LKoFpz/XgrFNP1nd/MSx98XFOqs=</DigestValue>
      </Reference>
      <Reference URI="/ppt/media/image7.emf?ContentType=image/x-emf">
        <DigestMethod Algorithm="http://www.w3.org/2000/09/xmldsig#sha1"/>
        <DigestValue>Fz7k01S4i+hkiepdDEf12KsvVjw=</DigestValue>
      </Reference>
      <Reference URI="/ppt/drawings/vmlDrawing5.vml?ContentType=application/vnd.openxmlformats-officedocument.vmlDrawing">
        <DigestMethod Algorithm="http://www.w3.org/2000/09/xmldsig#sha1"/>
        <DigestValue>WNHAK19ynJ80q3R/YEJImml0yKA=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48Z/I6fFrDDYEGXS2wT09cLAlU4=</DigestValue>
      </Reference>
      <Reference URI="/ppt/slideLayouts/slideLayout7.xml?ContentType=application/vnd.openxmlformats-officedocument.presentationml.slideLayout+xml">
        <DigestMethod Algorithm="http://www.w3.org/2000/09/xmldsig#sha1"/>
        <DigestValue>3rISi3J7lJwqOy1BD/FT6shfZ30=</DigestValue>
      </Reference>
      <Reference URI="/ppt/slideLayouts/slideLayout3.xml?ContentType=application/vnd.openxmlformats-officedocument.presentationml.slideLayout+xml">
        <DigestMethod Algorithm="http://www.w3.org/2000/09/xmldsig#sha1"/>
        <DigestValue>reZYNAFDcoYhCQlCtyubViIHIsg=</DigestValue>
      </Reference>
      <Reference URI="/ppt/slideLayouts/slideLayout5.xml?ContentType=application/vnd.openxmlformats-officedocument.presentationml.slideLayout+xml">
        <DigestMethod Algorithm="http://www.w3.org/2000/09/xmldsig#sha1"/>
        <DigestValue>YL3F2IlVHbIabJIdp5dRIJN+8ys=</DigestValue>
      </Reference>
      <Reference URI="/ppt/slides/slide1.xml?ContentType=application/vnd.openxmlformats-officedocument.presentationml.slide+xml">
        <DigestMethod Algorithm="http://www.w3.org/2000/09/xmldsig#sha1"/>
        <DigestValue>+SOn8TG9AqDeIHpPshFerN5lK5M=</DigestValue>
      </Reference>
      <Reference URI="/ppt/slides/slide2.xml?ContentType=application/vnd.openxmlformats-officedocument.presentationml.slide+xml">
        <DigestMethod Algorithm="http://www.w3.org/2000/09/xmldsig#sha1"/>
        <DigestValue>nPGerZu5VyqjtHwxeRa8I1vJLYw=</DigestValue>
      </Reference>
      <Reference URI="/ppt/slides/slide6.xml?ContentType=application/vnd.openxmlformats-officedocument.presentationml.slide+xml">
        <DigestMethod Algorithm="http://www.w3.org/2000/09/xmldsig#sha1"/>
        <DigestValue>OPD5pJ++la9v5OYkQsMRurl0UgE=</DigestValue>
      </Reference>
      <Reference URI="/ppt/slides/slide5.xml?ContentType=application/vnd.openxmlformats-officedocument.presentationml.slide+xml">
        <DigestMethod Algorithm="http://www.w3.org/2000/09/xmldsig#sha1"/>
        <DigestValue>hEdD2Wij0YM+15IQor+2qwSOv04=</DigestValue>
      </Reference>
      <Reference URI="/ppt/slides/slide3.xml?ContentType=application/vnd.openxmlformats-officedocument.presentationml.slide+xml">
        <DigestMethod Algorithm="http://www.w3.org/2000/09/xmldsig#sha1"/>
        <DigestValue>m1lqiJ9VTiWIibW7FM9+e6e3Kg8=</DigestValue>
      </Reference>
      <Reference URI="/ppt/presentation.xml?ContentType=application/vnd.openxmlformats-officedocument.presentationml.presentation.main+xml">
        <DigestMethod Algorithm="http://www.w3.org/2000/09/xmldsig#sha1"/>
        <DigestValue>uwVitXp0AwtOqWt9vYVtDbmiN2w=</DigestValue>
      </Reference>
      <Reference URI="/ppt/slideMasters/slideMaster1.xml?ContentType=application/vnd.openxmlformats-officedocument.presentationml.slideMaster+xml">
        <DigestMethod Algorithm="http://www.w3.org/2000/09/xmldsig#sha1"/>
        <DigestValue>YoBgfrkbdrUb8Q+Ci73vfRoNsjY=</DigestValue>
      </Reference>
      <Reference URI="/ppt/slides/slide4.xml?ContentType=application/vnd.openxmlformats-officedocument.presentationml.slide+xml">
        <DigestMethod Algorithm="http://www.w3.org/2000/09/xmldsig#sha1"/>
        <DigestValue>KXf5EtQHvfOkwtZ/y1F7h4ec0zc=</DigestValue>
      </Reference>
      <Reference URI="/ppt/slideLayouts/slideLayout2.xml?ContentType=application/vnd.openxmlformats-officedocument.presentationml.slideLayout+xml">
        <DigestMethod Algorithm="http://www.w3.org/2000/09/xmldsig#sha1"/>
        <DigestValue>pVEiXWIv0p2m+yRsmn1cDMJKDjI=</DigestValue>
      </Reference>
      <Reference URI="/ppt/slideLayouts/slideLayout1.xml?ContentType=application/vnd.openxmlformats-officedocument.presentationml.slideLayout+xml">
        <DigestMethod Algorithm="http://www.w3.org/2000/09/xmldsig#sha1"/>
        <DigestValue>VWJMFluxkavyQ2JBG8fRbC6wYgs=</DigestValue>
      </Reference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drawings/_rels/vmlDrawing3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bRzAvYBrqJKHhv5J8+vpgkcDThs=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drawings/_rels/vmlDrawing6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UwnKyyuOUnlw8jJSwizsRpbacE0=</DigestValue>
      </Reference>
      <Reference URI="/ppt/drawings/_rels/vmlDrawing1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PUqeQy6+Wd321V9OF5hCCz9BfGU=</DigestValue>
      </Reference>
      <Reference URI="/ppt/drawings/_rels/vmlDrawing5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xNu9NqRHR6PDHfxTJWZJqiG0vxQ=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drawings/_rels/vmlDrawing4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K5MqmiWIJf+LtA/BRhZ3M0Bt3qI=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drawings/_rels/vmlDrawing2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kHb5wM9hgYeRL/fnP6N/qF9wZiM=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DiKdW7lStpMqhpAagQbY5SEe1DE=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7+3/TWr/PYE492ElpczRRw/ud1s=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7ETw28/KpDJ94z0vf8E+T7I1cjU=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WYllW8iqohVNKyrVBNTH/zP6lyM=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55gLE2LuN7o2jbGMc75p36usQJ4=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Av9uFBDCa2pGStXALTcc9JLZ4pg=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i+JB+dYj1KwfYSKdcuMD5BiLLRQ=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FKAuz83PS8d31d6TrfNpQ0KriEI=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V1kjguvGUobQCwBxzWyUC22plGc=</DigestValue>
      </Reference>
    </Manifest>
    <SignatureProperties>
      <SignatureProperty Id="idSignatureTime" Target="#idPackageSignature">
        <mdssi:SignatureTime>
          <mdssi:Format>YYYY-MM-DDThh:mm:ssTZD</mdssi:Format>
          <mdssi:Value>2015-11-17T16:39:02Z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Releasing to public website</SignatureComments>
          <WindowsVersion>6.2</WindowsVersion>
          <OfficeVersion>14.0</OfficeVersion>
          <ApplicationVersion>14.0</ApplicationVersion>
          <Monitors>1</Monitors>
          <HorizontalResolution>1920</HorizontalResolution>
          <VerticalResolution>1200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2015-11-17T16:39:02Z</xd:SigningTime>
          <xd:SigningCertificate>
            <xd:Cert>
              <xd:CertDigest>
                <DigestMethod Algorithm="http://www.w3.org/2000/09/xmldsig#sha1"/>
                <DigestValue>5H1fGdrY+qtkVONOQIJQtWVi9tw=</DigestValue>
              </xd:CertDigest>
              <xd:IssuerSerial>
                <X509IssuerName>CN=COMODO SHA-256 Client Authentication and Secure Email CA, O=COMODO CA Limited, L=Salford, S=Greater Manchester, C=GB</X509IssuerName>
                <X509SerialNumber>205506307113115778673997215789926588539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</xd:SignedProperties>
      <xd:UnsignedProperties/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Office Theme</vt:lpstr>
      <vt:lpstr>C:\Users\mbohannon\SharePoint\Pro-Users of the Carolinas Te - Eve\2015-11-12 TE Conn\2015_Fall_Event_Registration_Data.xlsm!Charts!R1C13:R37C14</vt:lpstr>
      <vt:lpstr>C:\Users\mbohannon\SharePoint\Pro-Users of the Carolinas Te - Eve\2015-11-12 TE Conn\2015_Fall_Event_Registration_Data.xlsm!Charts![2015_Fall_Event_Registration_Data.xlsm]Charts Chart 6</vt:lpstr>
      <vt:lpstr>C:\Users\mbohannon\SharePoint\Pro-Users of the Carolinas Te - Eve\2015-11-12 TE Conn\2015_Fall_Event_Registration_Data.xlsm!Charts![2015_Fall_Event_Registration_Data.xlsm]Charts Chart 7</vt:lpstr>
      <vt:lpstr>C:\Users\mbohannon\SharePoint\Pro-Users of the Carolinas Te - Eve\2015-11-12 TE Conn\2015_Fall_Event_Registration_Data.xlsm!Charts![2015_Fall_Event_Registration_Data.xlsm]Charts Chart 8</vt:lpstr>
      <vt:lpstr>C:\Users\mbohannon\SharePoint\Pro-Users of the Carolinas Te - Eve\2015-11-12 TE Conn\2015_Fall_Event_Registration_Data.xlsm!Charts![2015_Fall_Event_Registration_Data.xlsm]Charts Chart 4</vt:lpstr>
      <vt:lpstr>C:\Users\mbohannon\SharePoint\Pro-Users of the Carolinas Te - Eve\2015-11-12 TE Conn\2015_Fall_Event_Registration_Data.xlsm!Charts![2015_Fall_Event_Registration_Data.xlsm]Charts Chart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2015-11-17T16:37:32Z</dcterms:created>
  <dcterms:modified xsi:type="dcterms:W3CDTF">2015-11-17T16:39:01Z</dcterms:modified>
</cp:coreProperties>
</file>